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6858000" cy="9906000" type="A4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CCFF"/>
    <a:srgbClr val="6600FF"/>
    <a:srgbClr val="9933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3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2796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04918"/>
            <a:ext cx="5486400" cy="2636250"/>
          </a:xfrm>
        </p:spPr>
        <p:txBody>
          <a:bodyPr anchor="b">
            <a:normAutofit/>
          </a:bodyPr>
          <a:lstStyle>
            <a:lvl1pPr algn="l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46513"/>
            <a:ext cx="5486400" cy="990600"/>
          </a:xfrm>
        </p:spPr>
        <p:txBody>
          <a:bodyPr>
            <a:normAutofit/>
          </a:bodyPr>
          <a:lstStyle>
            <a:lvl1pPr marL="0" indent="0" algn="l">
              <a:buNone/>
              <a:defRPr sz="15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49128" y="6245555"/>
            <a:ext cx="1723072" cy="527403"/>
          </a:xfrm>
        </p:spPr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245556"/>
            <a:ext cx="3660458" cy="527403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43425" y="2066809"/>
            <a:ext cx="1628775" cy="527403"/>
          </a:xfrm>
        </p:spPr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56642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66" y="6785078"/>
            <a:ext cx="5967362" cy="1183513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5766" y="1411273"/>
            <a:ext cx="5962695" cy="492118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7968590"/>
            <a:ext cx="5966460" cy="1078890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55669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88437"/>
            <a:ext cx="5966460" cy="4048008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5270971"/>
            <a:ext cx="5829300" cy="1922342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808646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1088438"/>
            <a:ext cx="5710238" cy="3981227"/>
          </a:xfrm>
        </p:spPr>
        <p:txBody>
          <a:bodyPr anchor="ctr"/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733424" y="5069666"/>
            <a:ext cx="5395914" cy="64197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6029974"/>
            <a:ext cx="5834064" cy="1186272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48078"/>
            <a:ext cx="3622992" cy="527403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  <p:sp>
        <p:nvSpPr>
          <p:cNvPr id="13" name="TextBox 12"/>
          <p:cNvSpPr txBox="1"/>
          <p:nvPr/>
        </p:nvSpPr>
        <p:spPr>
          <a:xfrm>
            <a:off x="173594" y="1166707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0050" y="4364144"/>
            <a:ext cx="342900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899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1624570"/>
            <a:ext cx="5831087" cy="3628206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44" y="5269791"/>
            <a:ext cx="5830206" cy="1444278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171632" y="547278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5770" y="547278"/>
            <a:ext cx="3622992" cy="527403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14977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628776" y="1100668"/>
            <a:ext cx="4783454" cy="18833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445771" y="3180782"/>
            <a:ext cx="1920240" cy="89168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445770" y="4195482"/>
            <a:ext cx="1920240" cy="485200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76678" y="3179703"/>
            <a:ext cx="1920240" cy="90499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475586" y="4194765"/>
            <a:ext cx="1920240" cy="4852715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1989" y="3167473"/>
            <a:ext cx="1920240" cy="904994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4491990" y="4195482"/>
            <a:ext cx="1920240" cy="4852003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735613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628777" y="1100667"/>
            <a:ext cx="4786488" cy="18711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445770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45770" y="3368040"/>
            <a:ext cx="1920240" cy="2177211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445770" y="6927705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68905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468904" y="3368040"/>
            <a:ext cx="1920240" cy="218091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68144" y="6927703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495024" y="5941492"/>
            <a:ext cx="1920240" cy="986216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4495023" y="3368042"/>
            <a:ext cx="1920240" cy="217955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4494954" y="6927701"/>
            <a:ext cx="1920240" cy="2119776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7110837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0" y="3169920"/>
            <a:ext cx="5966460" cy="587756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26016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4942" y="1079265"/>
            <a:ext cx="1157288" cy="61369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771" y="1077737"/>
            <a:ext cx="4708526" cy="613850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49" y="550335"/>
            <a:ext cx="500381" cy="527403"/>
          </a:xfrm>
        </p:spPr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518974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41808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16245"/>
            <a:ext cx="6858000" cy="26897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088439"/>
            <a:ext cx="5966460" cy="4047239"/>
          </a:xfrm>
        </p:spPr>
        <p:txBody>
          <a:bodyPr anchor="b">
            <a:normAutofit/>
          </a:bodyPr>
          <a:lstStyle>
            <a:lvl1pPr algn="r">
              <a:defRPr sz="3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5260271"/>
            <a:ext cx="5966461" cy="1955971"/>
          </a:xfrm>
        </p:spPr>
        <p:txBody>
          <a:bodyPr>
            <a:normAutofit/>
          </a:bodyPr>
          <a:lstStyle>
            <a:lvl1pPr marL="0" indent="0" algn="r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171632" y="550335"/>
            <a:ext cx="1637348" cy="527403"/>
          </a:xfrm>
        </p:spPr>
        <p:txBody>
          <a:bodyPr/>
          <a:lstStyle>
            <a:lvl1pPr algn="r">
              <a:defRPr/>
            </a:lvl1pPr>
          </a:lstStyle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5770" y="550335"/>
            <a:ext cx="3622992" cy="527403"/>
          </a:xfrm>
        </p:spPr>
        <p:txBody>
          <a:bodyPr/>
          <a:lstStyle/>
          <a:p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11850" y="550335"/>
            <a:ext cx="500380" cy="527403"/>
          </a:xfrm>
        </p:spPr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849713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771" y="3169920"/>
            <a:ext cx="2932934" cy="58775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574" y="3169920"/>
            <a:ext cx="2930655" cy="58775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95387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775" y="1100667"/>
            <a:ext cx="4783455" cy="187113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960" y="3154381"/>
            <a:ext cx="2762744" cy="1190095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770" y="4524964"/>
            <a:ext cx="2932934" cy="45225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51764" y="3154381"/>
            <a:ext cx="2760466" cy="1190095"/>
          </a:xfrm>
        </p:spPr>
        <p:txBody>
          <a:bodyPr anchor="b">
            <a:norm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1574" y="4524964"/>
            <a:ext cx="2930656" cy="45225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10594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130789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28243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201333"/>
            <a:ext cx="2314575" cy="23114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078653"/>
            <a:ext cx="3497580" cy="7968827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512733"/>
            <a:ext cx="2314575" cy="453474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3737396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2201333"/>
            <a:ext cx="3056798" cy="2311400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58143" y="1085127"/>
            <a:ext cx="2755676" cy="7962353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5770" y="4512733"/>
            <a:ext cx="3056798" cy="453474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269812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1561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28775" y="1104094"/>
            <a:ext cx="4783455" cy="18677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770" y="3169920"/>
            <a:ext cx="5966460" cy="5877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9172" y="9181397"/>
            <a:ext cx="160305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2D7E5-3AFC-4BAF-AC4D-84EE22447AFB}" type="datetimeFigureOut">
              <a:rPr kumimoji="1" lang="en-US" smtClean="0"/>
              <a:t>11/21/2023</a:t>
            </a:fld>
            <a:endParaRPr kumimoji="1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5770" y="9180667"/>
            <a:ext cx="426053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29187" y="550335"/>
            <a:ext cx="1483043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6C88-54B8-42A6-A590-444C592B7A86}" type="slidenum">
              <a:rPr kumimoji="1" lang="en-US" smtClean="0"/>
              <a:t>‹#›</a:t>
            </a:fld>
            <a:endParaRPr kumimoji="1" lang="en-US"/>
          </a:p>
        </p:txBody>
      </p:sp>
    </p:spTree>
    <p:extLst>
      <p:ext uri="{BB962C8B-B14F-4D97-AF65-F5344CB8AC3E}">
        <p14:creationId xmlns:p14="http://schemas.microsoft.com/office/powerpoint/2010/main" val="425976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kumimoji="1" sz="3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165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62216F1-F23D-9BA3-0775-40B9FFB8310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8227"/>
          <a:stretch/>
        </p:blipFill>
        <p:spPr>
          <a:xfrm>
            <a:off x="4684733" y="731826"/>
            <a:ext cx="1985008" cy="876898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192156" y="2100876"/>
            <a:ext cx="6493378" cy="584775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66000"/>
                  <a:satMod val="160000"/>
                </a:schemeClr>
              </a:gs>
              <a:gs pos="50000">
                <a:schemeClr val="accent3">
                  <a:tint val="44500"/>
                  <a:satMod val="160000"/>
                </a:schemeClr>
              </a:gs>
              <a:gs pos="100000">
                <a:schemeClr val="accent3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第３回　</a:t>
            </a:r>
            <a:r>
              <a:rPr lang="en-US" altLang="ja-JP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GLIA</a:t>
            </a:r>
            <a:r>
              <a:rPr lang="ja-JP" altLang="en-US" sz="3200" b="1" dirty="0">
                <a:latin typeface="Segoe UI" panose="020B0502040204020203" pitchFamily="34" charset="0"/>
                <a:cs typeface="Segoe UI" panose="020B0502040204020203" pitchFamily="34" charset="0"/>
              </a:rPr>
              <a:t>合同セミナー</a:t>
            </a:r>
            <a:endParaRPr lang="en-US" altLang="ja-JP" sz="3200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9" y="6970986"/>
            <a:ext cx="1689779" cy="168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テキスト ボックス 8"/>
          <p:cNvSpPr txBox="1"/>
          <p:nvPr/>
        </p:nvSpPr>
        <p:spPr>
          <a:xfrm>
            <a:off x="188590" y="3438064"/>
            <a:ext cx="648441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　</a:t>
            </a:r>
            <a:r>
              <a:rPr lang="ja-JP" altLang="en-US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アレキサンダー病における</a:t>
            </a:r>
            <a:endParaRPr lang="en-US" altLang="ja-JP" sz="2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ja-JP" altLang="en-US" sz="28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アストロサイト貪食を介した白質変性</a:t>
            </a:r>
            <a:endParaRPr lang="en-US" altLang="ja-JP" sz="28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en-US" altLang="ja-JP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White matter degeneration </a:t>
            </a:r>
          </a:p>
          <a:p>
            <a:pPr algn="ctr"/>
            <a:r>
              <a:rPr lang="en-US" altLang="ja-JP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via astrocytic phagocytosis in Alexander disease</a:t>
            </a:r>
          </a:p>
          <a:p>
            <a:pPr algn="ctr"/>
            <a:endParaRPr lang="en-US" altLang="ja-JP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ja-JP" altLang="en-US" sz="20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演者：久保田 友人</a:t>
            </a:r>
            <a:endParaRPr lang="en-US" altLang="ja-JP" sz="2000" b="1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ja-JP" altLang="en-US" sz="1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（薬理学講座・博士課程</a:t>
            </a:r>
            <a:r>
              <a:rPr lang="en-US" altLang="ja-JP" sz="1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</a:t>
            </a:r>
            <a:r>
              <a:rPr lang="ja-JP" altLang="en-US" sz="16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年）</a:t>
            </a:r>
            <a:endParaRPr lang="en-US" altLang="ja-JP" sz="16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endParaRPr lang="en-US" altLang="ja-JP" sz="16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　　　　日時： </a:t>
            </a: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年</a:t>
            </a: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</a:t>
            </a:r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月</a:t>
            </a: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</a:t>
            </a:r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日（月） </a:t>
            </a: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17:00-18:00</a:t>
            </a:r>
          </a:p>
          <a:p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　　　　場所：講義棟　</a:t>
            </a:r>
            <a:r>
              <a:rPr lang="en-US" altLang="ja-JP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1105</a:t>
            </a:r>
            <a:r>
              <a:rPr lang="ja-JP" altLang="en-US" sz="20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教室</a:t>
            </a:r>
            <a:endParaRPr lang="en-US" altLang="ja-JP" sz="20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26878" y="153823"/>
            <a:ext cx="6605195" cy="9638852"/>
          </a:xfrm>
          <a:prstGeom prst="rect">
            <a:avLst/>
          </a:prstGeom>
          <a:noFill/>
          <a:ln w="38100"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955B35-276B-B0CC-AAE7-8C39318BE67B}"/>
              </a:ext>
            </a:extLst>
          </p:cNvPr>
          <p:cNvSpPr txBox="1"/>
          <p:nvPr/>
        </p:nvSpPr>
        <p:spPr>
          <a:xfrm>
            <a:off x="508981" y="2781375"/>
            <a:ext cx="59939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chemeClr val="accent6">
                    <a:lumMod val="75000"/>
                  </a:schemeClr>
                </a:solidFill>
              </a:rPr>
              <a:t>*どなたでも自由にご参加いただけます。事前申し込みは不要です。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99A94BB-BA25-EA8F-7D03-78277AD2C9B2}"/>
              </a:ext>
            </a:extLst>
          </p:cNvPr>
          <p:cNvSpPr txBox="1"/>
          <p:nvPr/>
        </p:nvSpPr>
        <p:spPr>
          <a:xfrm>
            <a:off x="3141179" y="7417084"/>
            <a:ext cx="2348720" cy="584775"/>
          </a:xfrm>
          <a:prstGeom prst="rect">
            <a:avLst/>
          </a:prstGeom>
          <a:solidFill>
            <a:srgbClr val="FFFFFF"/>
          </a:solidFill>
          <a:ln w="12700"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 prst="artDeco"/>
          </a:sp3d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問い合わせ先</a:t>
            </a:r>
            <a:endParaRPr kumimoji="1" lang="en-US" altLang="ja-JP" sz="1600" dirty="0"/>
          </a:p>
          <a:p>
            <a:r>
              <a:rPr lang="ja-JP" altLang="en-US" sz="1600" dirty="0"/>
              <a:t>　薬理学講座　内線</a:t>
            </a:r>
            <a:r>
              <a:rPr lang="en-US" altLang="ja-JP" sz="1600" dirty="0"/>
              <a:t>2260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769703193"/>
      </p:ext>
    </p:extLst>
  </p:cSld>
  <p:clrMapOvr>
    <a:masterClrMapping/>
  </p:clrMapOvr>
</p:sld>
</file>

<file path=ppt/theme/theme1.xml><?xml version="1.0" encoding="utf-8"?>
<a:theme xmlns:a="http://schemas.openxmlformats.org/drawingml/2006/main" name="飛行機雲">
  <a:themeElements>
    <a:clrScheme name="飛行機雲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飛行機雲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飛行機雲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TM04033937[[fn=飛行機雲]]</Template>
  <TotalTime>1280</TotalTime>
  <Words>77</Words>
  <Application>Microsoft Office PowerPoint</Application>
  <PresentationFormat>A4 210 x 297 mm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Segoe UI</vt:lpstr>
      <vt:lpstr>飛行機雲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Shigetomi Eiji</dc:creator>
  <cp:lastModifiedBy>渡邊 由紀子</cp:lastModifiedBy>
  <cp:revision>42</cp:revision>
  <cp:lastPrinted>2023-09-14T05:34:07Z</cp:lastPrinted>
  <dcterms:created xsi:type="dcterms:W3CDTF">2022-01-07T06:12:47Z</dcterms:created>
  <dcterms:modified xsi:type="dcterms:W3CDTF">2023-11-21T00:54:57Z</dcterms:modified>
</cp:coreProperties>
</file>